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C4EB1F29-EBEC-4C9A-848B-5C280E00AB13}">
          <p14:sldIdLst>
            <p14:sldId id="256"/>
          </p14:sldIdLst>
        </p14:section>
        <p14:section name="Başlıksız Bölüm" id="{66F2A441-3AE6-4980-A60C-E49A23B3BB4F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592AAE-681F-4238-8DD4-5FE4C29D412D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4998610-A397-441C-A3DB-B186719D32A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617537"/>
            <a:ext cx="1779587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32" y="2419393"/>
            <a:ext cx="632777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737" y="3829149"/>
            <a:ext cx="276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191452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60907"/>
            <a:ext cx="3786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268" y="3325019"/>
            <a:ext cx="31575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86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40466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die</a:t>
            </a:r>
            <a:endParaRPr lang="tr-TR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de-DE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Küche</a:t>
            </a:r>
            <a:endParaRPr lang="de-DE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318423" y="2517731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der Herd</a:t>
            </a:r>
          </a:p>
          <a:p>
            <a:r>
              <a:rPr lang="de-DE" dirty="0" smtClean="0"/>
              <a:t>Die Herde</a:t>
            </a:r>
            <a:endParaRPr lang="de-DE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4664"/>
            <a:ext cx="3121152" cy="2081784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436096" y="2596262"/>
            <a:ext cx="312115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/>
              <a:t>der Küchenschrank</a:t>
            </a:r>
          </a:p>
          <a:p>
            <a:r>
              <a:rPr lang="de-DE" sz="2000" dirty="0" smtClean="0"/>
              <a:t>die Küchenschränke</a:t>
            </a:r>
            <a:endParaRPr lang="de-DE" sz="2000" dirty="0"/>
          </a:p>
        </p:txBody>
      </p:sp>
      <p:pic>
        <p:nvPicPr>
          <p:cNvPr id="1028" name="Picture 4" descr="mikrowelle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52" y="3333996"/>
            <a:ext cx="30956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5724128" y="5301208"/>
            <a:ext cx="190045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die Mikrowelle</a:t>
            </a:r>
          </a:p>
          <a:p>
            <a:r>
              <a:rPr lang="de-DE" dirty="0" smtClean="0"/>
              <a:t>die Mikrowellen</a:t>
            </a:r>
            <a:endParaRPr lang="de-DE" dirty="0"/>
          </a:p>
        </p:txBody>
      </p:sp>
      <p:pic>
        <p:nvPicPr>
          <p:cNvPr id="1030" name="Picture 6" descr="waschbecken küche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474" y="3785852"/>
            <a:ext cx="2933299" cy="201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2500338" y="5800286"/>
            <a:ext cx="194816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das Waschbecken</a:t>
            </a:r>
          </a:p>
          <a:p>
            <a:r>
              <a:rPr lang="de-DE" dirty="0" smtClean="0"/>
              <a:t>die Waschbecken</a:t>
            </a:r>
            <a:endParaRPr lang="de-DE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49" y="401363"/>
            <a:ext cx="2585124" cy="207225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49979" y="3634891"/>
            <a:ext cx="205945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Kühlschrank</a:t>
            </a:r>
          </a:p>
          <a:p>
            <a:r>
              <a:rPr lang="de-DE" dirty="0" smtClean="0"/>
              <a:t>die Kühlschränke</a:t>
            </a:r>
          </a:p>
        </p:txBody>
      </p:sp>
      <p:pic>
        <p:nvPicPr>
          <p:cNvPr id="1026" name="Picture 2" descr="renkli buzdolabı ile ilgili görsel sonuc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9" y="2053200"/>
            <a:ext cx="2579346" cy="157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szimm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32" y="260648"/>
            <a:ext cx="66579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2483768" y="67411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1520" y="3822819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das Esszimmer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8922" y="1595879"/>
            <a:ext cx="201622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000" dirty="0" smtClean="0"/>
              <a:t>der Esstisch</a:t>
            </a:r>
          </a:p>
          <a:p>
            <a:r>
              <a:rPr lang="de-DE" sz="2000" dirty="0" smtClean="0"/>
              <a:t>die Esstische</a:t>
            </a:r>
            <a:endParaRPr lang="de-DE" sz="2000" dirty="0"/>
          </a:p>
        </p:txBody>
      </p:sp>
      <p:cxnSp>
        <p:nvCxnSpPr>
          <p:cNvPr id="6" name="Düz Ok Bağlayıcısı 5"/>
          <p:cNvCxnSpPr>
            <a:stCxn id="4" idx="3"/>
          </p:cNvCxnSpPr>
          <p:nvPr/>
        </p:nvCxnSpPr>
        <p:spPr>
          <a:xfrm>
            <a:off x="2415146" y="1949822"/>
            <a:ext cx="1868822" cy="692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467544" y="476672"/>
            <a:ext cx="1698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Lüster</a:t>
            </a:r>
          </a:p>
          <a:p>
            <a:r>
              <a:rPr lang="de-DE" dirty="0" smtClean="0"/>
              <a:t>die Lüster</a:t>
            </a:r>
            <a:endParaRPr lang="de-DE" dirty="0"/>
          </a:p>
        </p:txBody>
      </p:sp>
      <p:cxnSp>
        <p:nvCxnSpPr>
          <p:cNvPr id="9" name="Düz Ok Bağlayıcısı 8"/>
          <p:cNvCxnSpPr>
            <a:stCxn id="7" idx="3"/>
          </p:cNvCxnSpPr>
          <p:nvPr/>
        </p:nvCxnSpPr>
        <p:spPr>
          <a:xfrm flipV="1">
            <a:off x="2166122" y="799837"/>
            <a:ext cx="348599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4644008" y="3573016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endCxn id="16" idx="0"/>
          </p:cNvCxnSpPr>
          <p:nvPr/>
        </p:nvCxnSpPr>
        <p:spPr>
          <a:xfrm>
            <a:off x="5616116" y="3573016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Dikdörtgen 15"/>
          <p:cNvSpPr/>
          <p:nvPr/>
        </p:nvSpPr>
        <p:spPr>
          <a:xfrm>
            <a:off x="4968044" y="5157192"/>
            <a:ext cx="129614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Stuhl</a:t>
            </a:r>
          </a:p>
          <a:p>
            <a:r>
              <a:rPr lang="de-DE" dirty="0" smtClean="0"/>
              <a:t>die Stühle</a:t>
            </a:r>
            <a:endParaRPr lang="de-DE" dirty="0"/>
          </a:p>
        </p:txBody>
      </p:sp>
      <p:cxnSp>
        <p:nvCxnSpPr>
          <p:cNvPr id="19" name="Düz Ok Bağlayıcısı 18"/>
          <p:cNvCxnSpPr/>
          <p:nvPr/>
        </p:nvCxnSpPr>
        <p:spPr>
          <a:xfrm flipH="1">
            <a:off x="4644008" y="3573016"/>
            <a:ext cx="19442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3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274" y="83766"/>
            <a:ext cx="7629789" cy="491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79343" y="188640"/>
            <a:ext cx="331236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das Schlafzimmer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391711" y="3157193"/>
            <a:ext cx="13002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000" dirty="0" smtClean="0"/>
              <a:t>das Bett</a:t>
            </a:r>
          </a:p>
          <a:p>
            <a:r>
              <a:rPr lang="de-DE" sz="2000" dirty="0" smtClean="0"/>
              <a:t>die Betten</a:t>
            </a:r>
            <a:endParaRPr lang="de-DE" sz="2000" dirty="0"/>
          </a:p>
        </p:txBody>
      </p:sp>
      <p:sp>
        <p:nvSpPr>
          <p:cNvPr id="7" name="Dikdörtgen 6"/>
          <p:cNvSpPr/>
          <p:nvPr/>
        </p:nvSpPr>
        <p:spPr>
          <a:xfrm>
            <a:off x="5547810" y="202381"/>
            <a:ext cx="1800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die Kommode</a:t>
            </a:r>
          </a:p>
          <a:p>
            <a:r>
              <a:rPr lang="de-DE" dirty="0" smtClean="0"/>
              <a:t>die Kommoden</a:t>
            </a:r>
            <a:endParaRPr lang="de-DE" dirty="0"/>
          </a:p>
        </p:txBody>
      </p:sp>
      <p:cxnSp>
        <p:nvCxnSpPr>
          <p:cNvPr id="9" name="Düz Ok Bağlayıcısı 8"/>
          <p:cNvCxnSpPr>
            <a:stCxn id="7" idx="2"/>
          </p:cNvCxnSpPr>
          <p:nvPr/>
        </p:nvCxnSpPr>
        <p:spPr>
          <a:xfrm flipH="1">
            <a:off x="5466782" y="848712"/>
            <a:ext cx="981128" cy="229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>
            <a:off x="2627784" y="848712"/>
            <a:ext cx="3820126" cy="1932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4295436" y="973470"/>
            <a:ext cx="11713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der Lüster</a:t>
            </a:r>
          </a:p>
          <a:p>
            <a:r>
              <a:rPr lang="de-DE" dirty="0" smtClean="0"/>
              <a:t>die Lüster</a:t>
            </a:r>
            <a:endParaRPr lang="de-DE" dirty="0"/>
          </a:p>
        </p:txBody>
      </p:sp>
      <p:sp>
        <p:nvSpPr>
          <p:cNvPr id="15" name="Dikdörtgen 14"/>
          <p:cNvSpPr/>
          <p:nvPr/>
        </p:nvSpPr>
        <p:spPr>
          <a:xfrm>
            <a:off x="7164287" y="3016461"/>
            <a:ext cx="161377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Schrank</a:t>
            </a:r>
          </a:p>
          <a:p>
            <a:r>
              <a:rPr lang="de-DE" dirty="0" smtClean="0"/>
              <a:t>die Schränke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4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4164"/>
            <a:ext cx="6528724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94257" y="224164"/>
            <a:ext cx="31683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das Wohnzimmer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868144" y="501162"/>
            <a:ext cx="17281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Fernseher</a:t>
            </a:r>
          </a:p>
          <a:p>
            <a:r>
              <a:rPr lang="de-DE" dirty="0" smtClean="0"/>
              <a:t>die Fernseher</a:t>
            </a:r>
            <a:endParaRPr lang="de-DE" dirty="0"/>
          </a:p>
        </p:txBody>
      </p:sp>
      <p:cxnSp>
        <p:nvCxnSpPr>
          <p:cNvPr id="6" name="Düz Ok Bağlayıcısı 5"/>
          <p:cNvCxnSpPr>
            <a:stCxn id="4" idx="2"/>
          </p:cNvCxnSpPr>
          <p:nvPr/>
        </p:nvCxnSpPr>
        <p:spPr>
          <a:xfrm>
            <a:off x="6732240" y="1147493"/>
            <a:ext cx="0" cy="1057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604114" y="3444101"/>
            <a:ext cx="12268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das Sofa</a:t>
            </a:r>
          </a:p>
          <a:p>
            <a:r>
              <a:rPr lang="de-DE" dirty="0" smtClean="0"/>
              <a:t>die Sofas</a:t>
            </a:r>
            <a:endParaRPr lang="de-DE" dirty="0"/>
          </a:p>
        </p:txBody>
      </p:sp>
      <p:cxnSp>
        <p:nvCxnSpPr>
          <p:cNvPr id="9" name="Düz Ok Bağlayıcısı 8"/>
          <p:cNvCxnSpPr>
            <a:stCxn id="7" idx="1"/>
          </p:cNvCxnSpPr>
          <p:nvPr/>
        </p:nvCxnSpPr>
        <p:spPr>
          <a:xfrm flipH="1" flipV="1">
            <a:off x="5076056" y="3767266"/>
            <a:ext cx="52805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580214" y="1353012"/>
            <a:ext cx="20239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die Stehlampe</a:t>
            </a:r>
          </a:p>
          <a:p>
            <a:r>
              <a:rPr lang="de-DE" dirty="0" smtClean="0"/>
              <a:t>die Stehlampen</a:t>
            </a:r>
            <a:endParaRPr lang="de-DE" dirty="0"/>
          </a:p>
        </p:txBody>
      </p:sp>
      <p:cxnSp>
        <p:nvCxnSpPr>
          <p:cNvPr id="12" name="Düz Ok Bağlayıcısı 11"/>
          <p:cNvCxnSpPr/>
          <p:nvPr/>
        </p:nvCxnSpPr>
        <p:spPr>
          <a:xfrm flipH="1">
            <a:off x="3362609" y="1999343"/>
            <a:ext cx="1229555" cy="493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dezimmer fliesen idee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68" y="140668"/>
            <a:ext cx="666750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65490" y="260648"/>
            <a:ext cx="324036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das Badezimmer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067944" y="3284984"/>
            <a:ext cx="188947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die Badewanne</a:t>
            </a:r>
          </a:p>
          <a:p>
            <a:r>
              <a:rPr lang="de-DE" dirty="0" smtClean="0"/>
              <a:t>die Badewannen</a:t>
            </a:r>
            <a:endParaRPr lang="de-DE" dirty="0"/>
          </a:p>
        </p:txBody>
      </p:sp>
      <p:sp>
        <p:nvSpPr>
          <p:cNvPr id="6" name="Dikdörtgen 5"/>
          <p:cNvSpPr/>
          <p:nvPr/>
        </p:nvSpPr>
        <p:spPr>
          <a:xfrm>
            <a:off x="7308304" y="3608149"/>
            <a:ext cx="136543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die Toilette</a:t>
            </a:r>
          </a:p>
          <a:p>
            <a:r>
              <a:rPr lang="de-DE" dirty="0" smtClean="0"/>
              <a:t>die Toiletten</a:t>
            </a:r>
            <a:endParaRPr lang="de-DE" dirty="0"/>
          </a:p>
        </p:txBody>
      </p:sp>
      <p:pic>
        <p:nvPicPr>
          <p:cNvPr id="5126" name="Picture 6" descr="dusche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33" y="4206823"/>
            <a:ext cx="3133832" cy="258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3635896" y="5501426"/>
            <a:ext cx="165618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die Dusche</a:t>
            </a:r>
          </a:p>
          <a:p>
            <a:r>
              <a:rPr lang="de-DE" dirty="0" smtClean="0"/>
              <a:t>die Duschen</a:t>
            </a:r>
            <a:endParaRPr lang="de-DE" dirty="0"/>
          </a:p>
        </p:txBody>
      </p:sp>
      <p:cxnSp>
        <p:nvCxnSpPr>
          <p:cNvPr id="9" name="Düz Ok Bağlayıcısı 8"/>
          <p:cNvCxnSpPr>
            <a:stCxn id="7" idx="1"/>
          </p:cNvCxnSpPr>
          <p:nvPr/>
        </p:nvCxnSpPr>
        <p:spPr>
          <a:xfrm flipH="1">
            <a:off x="1780949" y="5824592"/>
            <a:ext cx="18549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5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ugendzimm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531" y="404664"/>
            <a:ext cx="7039935" cy="391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4339" y="5228571"/>
            <a:ext cx="345638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das Kinderzimmer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522498" y="2891227"/>
            <a:ext cx="11814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das Bett</a:t>
            </a:r>
          </a:p>
          <a:p>
            <a:r>
              <a:rPr lang="de-DE" dirty="0" smtClean="0"/>
              <a:t>die Betten</a:t>
            </a:r>
            <a:endParaRPr lang="de-DE" dirty="0"/>
          </a:p>
        </p:txBody>
      </p:sp>
      <p:sp>
        <p:nvSpPr>
          <p:cNvPr id="5" name="Dikdörtgen 4"/>
          <p:cNvSpPr/>
          <p:nvPr/>
        </p:nvSpPr>
        <p:spPr>
          <a:xfrm>
            <a:off x="7308304" y="3982076"/>
            <a:ext cx="166487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die Kommode</a:t>
            </a:r>
          </a:p>
          <a:p>
            <a:r>
              <a:rPr lang="de-DE" dirty="0" smtClean="0"/>
              <a:t>die Kommoden</a:t>
            </a:r>
            <a:endParaRPr lang="de-DE" dirty="0"/>
          </a:p>
        </p:txBody>
      </p:sp>
      <p:sp>
        <p:nvSpPr>
          <p:cNvPr id="6" name="Dikdörtgen 5"/>
          <p:cNvSpPr/>
          <p:nvPr/>
        </p:nvSpPr>
        <p:spPr>
          <a:xfrm>
            <a:off x="4211960" y="4443741"/>
            <a:ext cx="21832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smtClean="0"/>
              <a:t>der Schreibtisch</a:t>
            </a:r>
          </a:p>
          <a:p>
            <a:r>
              <a:rPr lang="de-DE" dirty="0" smtClean="0"/>
              <a:t>die Schreibtische</a:t>
            </a:r>
            <a:endParaRPr lang="de-DE" dirty="0"/>
          </a:p>
        </p:txBody>
      </p:sp>
      <p:cxnSp>
        <p:nvCxnSpPr>
          <p:cNvPr id="8" name="Düz Ok Bağlayıcısı 7"/>
          <p:cNvCxnSpPr>
            <a:stCxn id="6" idx="0"/>
          </p:cNvCxnSpPr>
          <p:nvPr/>
        </p:nvCxnSpPr>
        <p:spPr>
          <a:xfrm flipH="1" flipV="1">
            <a:off x="5303583" y="2492896"/>
            <a:ext cx="1" cy="1950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7740352" y="1436876"/>
            <a:ext cx="110639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das Bild</a:t>
            </a:r>
          </a:p>
          <a:p>
            <a:r>
              <a:rPr lang="de-DE" dirty="0" smtClean="0"/>
              <a:t>die Bilder</a:t>
            </a:r>
            <a:endParaRPr lang="de-DE" dirty="0"/>
          </a:p>
        </p:txBody>
      </p:sp>
      <p:cxnSp>
        <p:nvCxnSpPr>
          <p:cNvPr id="11" name="Düz Ok Bağlayıcısı 10"/>
          <p:cNvCxnSpPr>
            <a:stCxn id="9" idx="1"/>
          </p:cNvCxnSpPr>
          <p:nvPr/>
        </p:nvCxnSpPr>
        <p:spPr>
          <a:xfrm flipH="1" flipV="1">
            <a:off x="7020272" y="1658417"/>
            <a:ext cx="720080" cy="101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Blok Yay 13"/>
          <p:cNvSpPr/>
          <p:nvPr/>
        </p:nvSpPr>
        <p:spPr>
          <a:xfrm rot="10612601">
            <a:off x="6628704" y="1196244"/>
            <a:ext cx="604392" cy="55196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220344" y="620688"/>
            <a:ext cx="15123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dirty="0" smtClean="0"/>
              <a:t>der Computer</a:t>
            </a:r>
          </a:p>
          <a:p>
            <a:r>
              <a:rPr lang="de-DE" dirty="0" smtClean="0"/>
              <a:t>die Computer</a:t>
            </a:r>
            <a:endParaRPr lang="de-DE" dirty="0"/>
          </a:p>
        </p:txBody>
      </p:sp>
      <p:cxnSp>
        <p:nvCxnSpPr>
          <p:cNvPr id="19" name="Düz Ok Bağlayıcısı 18"/>
          <p:cNvCxnSpPr>
            <a:stCxn id="17" idx="2"/>
          </p:cNvCxnSpPr>
          <p:nvPr/>
        </p:nvCxnSpPr>
        <p:spPr>
          <a:xfrm flipH="1">
            <a:off x="4644008" y="1267019"/>
            <a:ext cx="332505" cy="649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467544" y="1180188"/>
            <a:ext cx="17281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der Schrank</a:t>
            </a:r>
          </a:p>
          <a:p>
            <a:r>
              <a:rPr lang="de-DE" dirty="0" smtClean="0"/>
              <a:t>die Schränke</a:t>
            </a:r>
          </a:p>
        </p:txBody>
      </p:sp>
      <p:cxnSp>
        <p:nvCxnSpPr>
          <p:cNvPr id="22" name="Düz Ok Bağlayıcısı 21"/>
          <p:cNvCxnSpPr>
            <a:stCxn id="20" idx="3"/>
          </p:cNvCxnSpPr>
          <p:nvPr/>
        </p:nvCxnSpPr>
        <p:spPr>
          <a:xfrm flipV="1">
            <a:off x="2195736" y="1503353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Metin kutusu 22"/>
          <p:cNvSpPr txBox="1"/>
          <p:nvPr/>
        </p:nvSpPr>
        <p:spPr>
          <a:xfrm>
            <a:off x="827584" y="2891227"/>
            <a:ext cx="17281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der Teppich</a:t>
            </a:r>
          </a:p>
          <a:p>
            <a:r>
              <a:rPr lang="de-DE" dirty="0" smtClean="0"/>
              <a:t>die Teppiche</a:t>
            </a:r>
            <a:endParaRPr lang="de-DE" dirty="0"/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2555776" y="3214392"/>
            <a:ext cx="894006" cy="646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2555776" y="32143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1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112</Words>
  <Application>Microsoft Office PowerPoint</Application>
  <PresentationFormat>Prezentácia na obrazovke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Açılar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Möbel im Haus</dc:title>
  <dc:creator>Sebla</dc:creator>
  <cp:lastModifiedBy>sasa sasona</cp:lastModifiedBy>
  <cp:revision>14</cp:revision>
  <dcterms:created xsi:type="dcterms:W3CDTF">2017-12-01T20:33:35Z</dcterms:created>
  <dcterms:modified xsi:type="dcterms:W3CDTF">2018-06-19T16:50:34Z</dcterms:modified>
</cp:coreProperties>
</file>