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6" r:id="rId3"/>
    <p:sldId id="257" r:id="rId4"/>
    <p:sldId id="265" r:id="rId5"/>
    <p:sldId id="258" r:id="rId6"/>
    <p:sldId id="264" r:id="rId7"/>
    <p:sldId id="260" r:id="rId8"/>
    <p:sldId id="266" r:id="rId9"/>
    <p:sldId id="263" r:id="rId10"/>
    <p:sldId id="270" r:id="rId11"/>
    <p:sldId id="259" r:id="rId12"/>
    <p:sldId id="261" r:id="rId13"/>
    <p:sldId id="273" r:id="rId14"/>
    <p:sldId id="268" r:id="rId15"/>
    <p:sldId id="271" r:id="rId16"/>
    <p:sldId id="274" r:id="rId17"/>
    <p:sldId id="276" r:id="rId18"/>
    <p:sldId id="277" r:id="rId19"/>
    <p:sldId id="279" r:id="rId20"/>
    <p:sldId id="278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66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89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4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21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28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26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22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1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56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45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39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1FEA-E67D-324A-8590-F53176D01CAE}" type="datetimeFigureOut">
              <a:rPr lang="pl-PL" smtClean="0"/>
              <a:t>19.06.2018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3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e.clipartlogo.com" TargetMode="External"/><Relationship Id="rId7" Type="http://schemas.openxmlformats.org/officeDocument/2006/relationships/hyperlink" Target="http://bit.ly/16zYE1s" TargetMode="External"/><Relationship Id="rId2" Type="http://schemas.openxmlformats.org/officeDocument/2006/relationships/hyperlink" Target="http://www.clipart-kiste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11KEIos" TargetMode="External"/><Relationship Id="rId5" Type="http://schemas.openxmlformats.org/officeDocument/2006/relationships/hyperlink" Target="http://bit.ly/1bNXgc1" TargetMode="External"/><Relationship Id="rId4" Type="http://schemas.openxmlformats.org/officeDocument/2006/relationships/hyperlink" Target="http://www.fotocommunity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6" y="541338"/>
            <a:ext cx="17748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48" y="2346325"/>
            <a:ext cx="6322100" cy="11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286000" y="3429000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Thema</a:t>
            </a:r>
            <a:r>
              <a:rPr kumimoji="0" lang="sk-SK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Nr.1</a:t>
            </a:r>
            <a:endParaRPr kumimoji="0" lang="sk-SK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Wohnen</a:t>
            </a:r>
            <a:endParaRPr kumimoji="0" lang="sk-SK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291138"/>
            <a:ext cx="19145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5238750"/>
            <a:ext cx="3786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046582" y="3244334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2017-1-SK01-KA219-035392_</a:t>
            </a:r>
            <a:r>
              <a:rPr lang="sk-SK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233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/>
                <a:cs typeface="Arial Black"/>
              </a:rPr>
              <a:t>Wo wohnst du ?</a:t>
            </a:r>
            <a:endParaRPr lang="pl-PL" sz="3600" dirty="0">
              <a:latin typeface="Arial Black"/>
              <a:cs typeface="Arial Black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 Black"/>
                <a:cs typeface="Arial Black"/>
              </a:rPr>
              <a:t>Ich wohne in </a:t>
            </a:r>
            <a:r>
              <a:rPr lang="pl-PL" u="sng" dirty="0" smtClean="0">
                <a:solidFill>
                  <a:srgbClr val="008000"/>
                </a:solidFill>
                <a:latin typeface="Arial Black"/>
                <a:cs typeface="Arial Black"/>
              </a:rPr>
              <a:t>einem 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…</a:t>
            </a:r>
          </a:p>
          <a:p>
            <a:pPr>
              <a:buFontTx/>
              <a:buChar char="•"/>
            </a:pPr>
            <a:r>
              <a:rPr lang="pl-PL" sz="2800" dirty="0" smtClean="0">
                <a:solidFill>
                  <a:srgbClr val="008000"/>
                </a:solidFill>
                <a:latin typeface="Arial Black"/>
                <a:cs typeface="Arial Black"/>
              </a:rPr>
              <a:t>Landhaus</a:t>
            </a:r>
          </a:p>
          <a:p>
            <a:pPr>
              <a:buFontTx/>
              <a:buChar char="•"/>
            </a:pPr>
            <a:r>
              <a:rPr lang="pl-PL" sz="2800" dirty="0" smtClean="0">
                <a:solidFill>
                  <a:srgbClr val="008000"/>
                </a:solidFill>
                <a:latin typeface="Arial Black"/>
                <a:cs typeface="Arial Black"/>
              </a:rPr>
              <a:t>Fachwerkhaus</a:t>
            </a:r>
          </a:p>
          <a:p>
            <a:pPr>
              <a:buFontTx/>
              <a:buChar char="•"/>
            </a:pPr>
            <a:r>
              <a:rPr lang="pl-PL" sz="2800" dirty="0" smtClean="0">
                <a:solidFill>
                  <a:srgbClr val="008000"/>
                </a:solidFill>
                <a:latin typeface="Arial Black"/>
                <a:cs typeface="Arial Black"/>
              </a:rPr>
              <a:t>Holzhaus</a:t>
            </a:r>
          </a:p>
          <a:p>
            <a:pPr>
              <a:buFontTx/>
              <a:buChar char="•"/>
            </a:pPr>
            <a:r>
              <a:rPr lang="pl-PL" sz="2800" smtClean="0">
                <a:solidFill>
                  <a:srgbClr val="008000"/>
                </a:solidFill>
                <a:latin typeface="Arial Black"/>
                <a:cs typeface="Arial Black"/>
              </a:rPr>
              <a:t>Reihenhaus</a:t>
            </a:r>
            <a:endParaRPr lang="pl-PL" sz="2800" dirty="0" smtClean="0">
              <a:solidFill>
                <a:srgbClr val="008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sz="2800" dirty="0" smtClean="0">
                <a:solidFill>
                  <a:srgbClr val="008000"/>
                </a:solidFill>
                <a:latin typeface="Arial Black"/>
                <a:cs typeface="Arial Black"/>
              </a:rPr>
              <a:t>Einfamilienhaus</a:t>
            </a:r>
          </a:p>
          <a:p>
            <a:pPr>
              <a:buFontTx/>
              <a:buChar char="•"/>
            </a:pPr>
            <a:r>
              <a:rPr lang="pl-PL" sz="2800" dirty="0" smtClean="0">
                <a:solidFill>
                  <a:srgbClr val="008000"/>
                </a:solidFill>
                <a:latin typeface="Arial Black"/>
                <a:cs typeface="Arial Black"/>
              </a:rPr>
              <a:t>Doppelhaus</a:t>
            </a:r>
          </a:p>
          <a:p>
            <a:pPr>
              <a:buFontTx/>
              <a:buChar char="•"/>
            </a:pPr>
            <a:r>
              <a:rPr lang="pl-PL" sz="2800" dirty="0" smtClean="0">
                <a:solidFill>
                  <a:srgbClr val="008000"/>
                </a:solidFill>
                <a:latin typeface="Arial Black"/>
                <a:cs typeface="Arial Black"/>
              </a:rPr>
              <a:t>Mietshaus</a:t>
            </a:r>
          </a:p>
          <a:p>
            <a:pPr>
              <a:buFontTx/>
              <a:buChar char="•"/>
            </a:pPr>
            <a:endParaRPr lang="pl-PL" sz="2800" dirty="0" smtClean="0">
              <a:solidFill>
                <a:srgbClr val="008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3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Arial Black"/>
                <a:cs typeface="Arial Black"/>
              </a:rPr>
              <a:t>  der Wolkenkratzer</a:t>
            </a:r>
            <a:endParaRPr lang="pl-PL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48" r="-10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9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FF0000"/>
                </a:solidFill>
                <a:latin typeface="Arial Black"/>
                <a:cs typeface="Arial Black"/>
              </a:rPr>
              <a:t>er  Wohnblock</a:t>
            </a:r>
            <a:endParaRPr lang="pl-PL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 descr="f-0016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6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FF0000"/>
                </a:solidFill>
                <a:latin typeface="Arial Black"/>
                <a:cs typeface="Arial Black"/>
              </a:rPr>
              <a:t>er  Palast</a:t>
            </a:r>
            <a:endParaRPr lang="pl-PL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34676" r="-346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/>
                <a:cs typeface="Arial Black"/>
              </a:rPr>
              <a:t>Wo wohnst du ?</a:t>
            </a:r>
            <a:endParaRPr lang="pl-PL" sz="3600" dirty="0">
              <a:latin typeface="Arial Black"/>
              <a:cs typeface="Arial Black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Arial Black"/>
                <a:cs typeface="Arial Black"/>
              </a:rPr>
              <a:t>Ich wohne in </a:t>
            </a:r>
            <a:r>
              <a:rPr lang="pl-PL" u="sng" dirty="0" smtClean="0">
                <a:solidFill>
                  <a:srgbClr val="FF0000"/>
                </a:solidFill>
                <a:latin typeface="Arial Black"/>
                <a:cs typeface="Arial Black"/>
              </a:rPr>
              <a:t>einem</a:t>
            </a:r>
            <a:r>
              <a:rPr lang="pl-PL" dirty="0" smtClean="0">
                <a:latin typeface="Arial Black"/>
                <a:cs typeface="Arial Black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Arial Black"/>
                <a:cs typeface="Arial Black"/>
              </a:rPr>
              <a:t>…</a:t>
            </a: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FF0000"/>
                </a:solidFill>
                <a:latin typeface="Arial Black"/>
                <a:cs typeface="Arial Black"/>
              </a:rPr>
              <a:t>Wolkenkratzer</a:t>
            </a: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FF0000"/>
                </a:solidFill>
                <a:latin typeface="Arial Black"/>
                <a:cs typeface="Arial Black"/>
              </a:rPr>
              <a:t>Wohnblock</a:t>
            </a: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FF0000"/>
                </a:solidFill>
                <a:latin typeface="Arial Black"/>
                <a:cs typeface="Arial Black"/>
              </a:rPr>
              <a:t>Palast</a:t>
            </a: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869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9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000090"/>
                </a:solidFill>
                <a:latin typeface="Arial Black"/>
                <a:cs typeface="Arial Black"/>
              </a:rPr>
              <a:t>ie Wohngemeinschaft</a:t>
            </a:r>
            <a:endParaRPr lang="pl-PL"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11053" r="-11053"/>
          <a:stretch>
            <a:fillRect/>
          </a:stretch>
        </p:blipFill>
        <p:spPr/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260600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9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000090"/>
                </a:solidFill>
                <a:latin typeface="Arial Black"/>
                <a:cs typeface="Arial Black"/>
              </a:rPr>
              <a:t>ie Villa</a:t>
            </a:r>
            <a:endParaRPr lang="pl-PL"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t="-6397" b="-6397"/>
          <a:stretch>
            <a:fillRect/>
          </a:stretch>
        </p:blipFill>
        <p:spPr/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2425700"/>
            <a:ext cx="4089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0090"/>
                </a:solidFill>
                <a:latin typeface="Arial Black"/>
                <a:cs typeface="Arial Black"/>
              </a:rPr>
              <a:t>d</a:t>
            </a:r>
            <a:r>
              <a:rPr lang="pl-PL" dirty="0" smtClean="0">
                <a:solidFill>
                  <a:srgbClr val="000090"/>
                </a:solidFill>
                <a:latin typeface="Arial Black"/>
                <a:cs typeface="Arial Black"/>
              </a:rPr>
              <a:t>ie Hütte</a:t>
            </a:r>
            <a:endParaRPr lang="pl-PL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6974" r="-6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28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/>
                <a:cs typeface="Arial Black"/>
              </a:rPr>
              <a:t>Wo wohnst du ?</a:t>
            </a:r>
            <a:endParaRPr lang="pl-PL" sz="3600" dirty="0">
              <a:latin typeface="Arial Black"/>
              <a:cs typeface="Arial Black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Arial Black"/>
                <a:cs typeface="Arial Black"/>
              </a:rPr>
              <a:t>Ich wohne in </a:t>
            </a:r>
            <a:r>
              <a:rPr lang="pl-PL" u="sng" dirty="0" smtClean="0">
                <a:solidFill>
                  <a:srgbClr val="000090"/>
                </a:solidFill>
                <a:latin typeface="Arial Black"/>
                <a:cs typeface="Arial Black"/>
              </a:rPr>
              <a:t>einer</a:t>
            </a:r>
            <a:r>
              <a:rPr lang="pl-PL" dirty="0" smtClean="0">
                <a:solidFill>
                  <a:srgbClr val="000090"/>
                </a:solidFill>
                <a:latin typeface="Arial Black"/>
                <a:cs typeface="Arial Black"/>
              </a:rPr>
              <a:t> …</a:t>
            </a: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000090"/>
                </a:solidFill>
                <a:latin typeface="Arial Black"/>
                <a:cs typeface="Arial Black"/>
              </a:rPr>
              <a:t>Wohngemeinschaft</a:t>
            </a: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000090"/>
                </a:solidFill>
                <a:latin typeface="Arial Black"/>
                <a:cs typeface="Arial Black"/>
              </a:rPr>
              <a:t>Villa</a:t>
            </a: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000090"/>
                </a:solidFill>
                <a:latin typeface="Arial Black"/>
                <a:cs typeface="Arial Black"/>
              </a:rPr>
              <a:t>Hütte</a:t>
            </a: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10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/>
                <a:cs typeface="Arial Black"/>
              </a:rPr>
              <a:t>In welchem </a:t>
            </a:r>
            <a:r>
              <a:rPr lang="pl-PL" sz="3600" dirty="0" smtClean="0">
                <a:solidFill>
                  <a:srgbClr val="FF0000"/>
                </a:solidFill>
                <a:latin typeface="Arial Black"/>
                <a:cs typeface="Arial Black"/>
              </a:rPr>
              <a:t>Stock</a:t>
            </a:r>
            <a:r>
              <a:rPr lang="pl-PL" sz="3600" dirty="0" smtClean="0">
                <a:latin typeface="Arial Black"/>
                <a:cs typeface="Arial Black"/>
              </a:rPr>
              <a:t> wohnst du ?</a:t>
            </a:r>
            <a:endParaRPr lang="pl-PL" sz="3600" dirty="0">
              <a:latin typeface="Arial Black"/>
              <a:cs typeface="Arial Black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Arial Black"/>
                <a:cs typeface="Arial Black"/>
              </a:rPr>
              <a:t>Ich wohne  …</a:t>
            </a:r>
          </a:p>
          <a:p>
            <a:pPr marL="0" indent="0">
              <a:buNone/>
            </a:pPr>
            <a:endParaRPr lang="pl-PL" dirty="0" smtClean="0"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 smtClean="0">
                <a:solidFill>
                  <a:srgbClr val="FF0000"/>
                </a:solidFill>
                <a:latin typeface="Arial Black"/>
                <a:cs typeface="Arial Black"/>
              </a:rPr>
              <a:t>im </a:t>
            </a:r>
            <a:r>
              <a:rPr lang="pl-PL" dirty="0" smtClean="0">
                <a:latin typeface="Arial Black"/>
                <a:cs typeface="Arial Black"/>
              </a:rPr>
              <a:t>ersten / zweiten / dritten / … / siebten / … / zehnten</a:t>
            </a:r>
            <a:r>
              <a:rPr lang="pl-PL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Arial Black"/>
                <a:cs typeface="Arial Black"/>
              </a:rPr>
              <a:t> Stock </a:t>
            </a:r>
          </a:p>
          <a:p>
            <a:pPr>
              <a:buFontTx/>
              <a:buChar char="•"/>
            </a:pPr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i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m </a:t>
            </a:r>
            <a:r>
              <a:rPr lang="pl-PL" dirty="0" smtClean="0">
                <a:latin typeface="Arial Black"/>
                <a:cs typeface="Arial Black"/>
              </a:rPr>
              <a:t>Erd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geschoss</a:t>
            </a:r>
          </a:p>
          <a:p>
            <a:pPr>
              <a:buFontTx/>
              <a:buChar char="•"/>
            </a:pPr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i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m </a:t>
            </a:r>
            <a:r>
              <a:rPr lang="pl-PL" dirty="0" smtClean="0">
                <a:latin typeface="Arial Black"/>
                <a:cs typeface="Arial Black"/>
              </a:rPr>
              <a:t>Ober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geschoss</a:t>
            </a:r>
          </a:p>
          <a:p>
            <a:pPr>
              <a:buFontTx/>
              <a:buChar char="•"/>
            </a:pPr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i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m </a:t>
            </a:r>
            <a:r>
              <a:rPr lang="pl-PL" dirty="0" smtClean="0">
                <a:latin typeface="Arial Black"/>
                <a:cs typeface="Arial Black"/>
              </a:rPr>
              <a:t>Dach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geschoss</a:t>
            </a: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 smtClean="0">
              <a:solidFill>
                <a:srgbClr val="00009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605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6131"/>
            <a:ext cx="7772400" cy="1774023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008000"/>
                </a:solidFill>
                <a:latin typeface="Arial Black"/>
                <a:cs typeface="Arial Black"/>
              </a:rPr>
              <a:t> Wohnen</a:t>
            </a:r>
            <a:endParaRPr lang="pl-PL" sz="60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87" y="2446285"/>
            <a:ext cx="6928616" cy="3846829"/>
          </a:xfrm>
          <a:prstGeom prst="rect">
            <a:avLst/>
          </a:prstGeom>
        </p:spPr>
      </p:pic>
      <p:sp>
        <p:nvSpPr>
          <p:cNvPr id="5" name="Podtytuł 2"/>
          <p:cNvSpPr>
            <a:spLocks noGrp="1"/>
          </p:cNvSpPr>
          <p:nvPr/>
        </p:nvSpPr>
        <p:spPr>
          <a:xfrm>
            <a:off x="1371600" y="2225543"/>
            <a:ext cx="6400800" cy="240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6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laj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643468"/>
            <a:ext cx="8229600" cy="5482696"/>
          </a:xfrm>
        </p:spPr>
      </p:pic>
    </p:spTree>
    <p:extLst>
      <p:ext uri="{BB962C8B-B14F-4D97-AF65-F5344CB8AC3E}">
        <p14:creationId xmlns:p14="http://schemas.microsoft.com/office/powerpoint/2010/main" val="9938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9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000090"/>
                </a:solidFill>
                <a:latin typeface="Arial Black"/>
                <a:cs typeface="Arial Black"/>
              </a:rPr>
              <a:t>ie Straβe</a:t>
            </a:r>
            <a:endParaRPr lang="pl-PL"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5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/>
                <a:cs typeface="Arial Black"/>
              </a:rPr>
              <a:t>In welcher Straβe wohnst du ?</a:t>
            </a:r>
            <a:endParaRPr lang="pl-PL" sz="3600" dirty="0">
              <a:latin typeface="Arial Black"/>
              <a:cs typeface="Arial Black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pl-PL" sz="3600" dirty="0" smtClean="0">
                <a:latin typeface="Arial Black"/>
                <a:cs typeface="Arial Black"/>
              </a:rPr>
              <a:t>    Ich wohne in </a:t>
            </a:r>
            <a:r>
              <a:rPr lang="pl-PL" sz="3600" dirty="0" smtClean="0">
                <a:solidFill>
                  <a:srgbClr val="000090"/>
                </a:solidFill>
                <a:latin typeface="Arial Black"/>
                <a:cs typeface="Arial Black"/>
              </a:rPr>
              <a:t>der … Straβe </a:t>
            </a:r>
          </a:p>
          <a:p>
            <a:pPr marL="0" indent="0">
              <a:buNone/>
            </a:pPr>
            <a:r>
              <a:rPr lang="pl-PL" sz="3600" dirty="0">
                <a:solidFill>
                  <a:srgbClr val="000090"/>
                </a:solidFill>
                <a:latin typeface="Arial Black"/>
                <a:cs typeface="Arial Black"/>
              </a:rPr>
              <a:t> </a:t>
            </a:r>
            <a:r>
              <a:rPr lang="pl-PL" sz="3600" dirty="0" smtClean="0">
                <a:solidFill>
                  <a:srgbClr val="000090"/>
                </a:solidFill>
                <a:latin typeface="Arial Black"/>
                <a:cs typeface="Arial Black"/>
              </a:rPr>
              <a:t>   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rgbClr val="000090"/>
                </a:solidFill>
                <a:latin typeface="Arial Black"/>
                <a:cs typeface="Arial Black"/>
              </a:rPr>
              <a:t>  </a:t>
            </a:r>
            <a:r>
              <a:rPr lang="pl-PL" sz="2800" dirty="0" smtClean="0">
                <a:latin typeface="Arial Black"/>
                <a:cs typeface="Arial Black"/>
              </a:rPr>
              <a:t>[ Ich wohne in </a:t>
            </a:r>
            <a:r>
              <a:rPr lang="pl-PL" sz="2800" dirty="0" smtClean="0">
                <a:solidFill>
                  <a:srgbClr val="000090"/>
                </a:solidFill>
                <a:latin typeface="Arial Black"/>
                <a:cs typeface="Arial Black"/>
              </a:rPr>
              <a:t>der</a:t>
            </a:r>
            <a:r>
              <a:rPr lang="pl-PL" sz="2800" dirty="0" smtClean="0">
                <a:latin typeface="Arial Black"/>
                <a:cs typeface="Arial Black"/>
              </a:rPr>
              <a:t> Leipziger </a:t>
            </a:r>
            <a:r>
              <a:rPr lang="pl-PL" sz="2800" dirty="0" smtClean="0">
                <a:solidFill>
                  <a:srgbClr val="000090"/>
                </a:solidFill>
                <a:latin typeface="Arial Black"/>
                <a:cs typeface="Arial Black"/>
              </a:rPr>
              <a:t>Straβe</a:t>
            </a:r>
            <a:r>
              <a:rPr lang="pl-PL" sz="2800" dirty="0" smtClean="0">
                <a:latin typeface="Arial Black"/>
                <a:cs typeface="Arial Black"/>
              </a:rPr>
              <a:t> ]</a:t>
            </a:r>
          </a:p>
          <a:p>
            <a:pPr marL="0" indent="0">
              <a:buNone/>
            </a:pPr>
            <a:endParaRPr lang="pl-PL" sz="3600" dirty="0" smtClean="0">
              <a:solidFill>
                <a:srgbClr val="00009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 smtClean="0">
              <a:solidFill>
                <a:srgbClr val="00009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2844800" y="4470400"/>
            <a:ext cx="309880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 Black"/>
                <a:cs typeface="Arial Black"/>
              </a:rPr>
              <a:t/>
            </a:r>
            <a:br>
              <a:rPr lang="pl-PL" b="1" dirty="0" smtClean="0">
                <a:latin typeface="Arial Black"/>
                <a:cs typeface="Arial Black"/>
              </a:rPr>
            </a:br>
            <a:r>
              <a:rPr lang="pl-PL" b="1" dirty="0" smtClean="0">
                <a:latin typeface="Arial Black"/>
                <a:cs typeface="Arial Black"/>
              </a:rPr>
              <a:t>Bilderquellen:</a:t>
            </a:r>
            <a:endParaRPr lang="pl-PL" b="1" dirty="0">
              <a:latin typeface="Arial Black"/>
              <a:cs typeface="Arial Black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90"/>
                </a:solidFill>
                <a:hlinkClick r:id="rId2"/>
              </a:rPr>
              <a:t>http://www.clipart-</a:t>
            </a:r>
            <a:r>
              <a:rPr lang="pl-PL" dirty="0" smtClean="0">
                <a:solidFill>
                  <a:srgbClr val="000090"/>
                </a:solidFill>
                <a:hlinkClick r:id="rId2"/>
              </a:rPr>
              <a:t>kiste.de</a:t>
            </a:r>
            <a:endParaRPr lang="pl-PL" dirty="0" smtClean="0">
              <a:solidFill>
                <a:srgbClr val="000090"/>
              </a:solidFill>
            </a:endParaRPr>
          </a:p>
          <a:p>
            <a:r>
              <a:rPr lang="pl-PL" dirty="0">
                <a:solidFill>
                  <a:srgbClr val="000090"/>
                </a:solidFill>
                <a:hlinkClick r:id="rId3"/>
              </a:rPr>
              <a:t>http://</a:t>
            </a:r>
            <a:r>
              <a:rPr lang="pl-PL" dirty="0" smtClean="0">
                <a:solidFill>
                  <a:srgbClr val="000090"/>
                </a:solidFill>
                <a:hlinkClick r:id="rId3"/>
              </a:rPr>
              <a:t>de.clipartlogo.com</a:t>
            </a:r>
            <a:endParaRPr lang="pl-PL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0090"/>
                </a:solidFill>
                <a:hlinkClick r:id="rId4"/>
              </a:rPr>
              <a:t>www.fotocommunity.de</a:t>
            </a:r>
            <a:endParaRPr lang="pl-PL" dirty="0">
              <a:solidFill>
                <a:srgbClr val="000090"/>
              </a:solidFill>
            </a:endParaRPr>
          </a:p>
          <a:p>
            <a:r>
              <a:rPr lang="pl-PL" dirty="0">
                <a:solidFill>
                  <a:srgbClr val="000090"/>
                </a:solidFill>
                <a:hlinkClick r:id="rId5"/>
              </a:rPr>
              <a:t> http://bit.ly/</a:t>
            </a:r>
            <a:r>
              <a:rPr lang="pl-PL" dirty="0" smtClean="0">
                <a:solidFill>
                  <a:srgbClr val="000090"/>
                </a:solidFill>
                <a:hlinkClick r:id="rId5"/>
              </a:rPr>
              <a:t>1bNXgc1</a:t>
            </a:r>
            <a:endParaRPr lang="pl-PL" dirty="0" smtClean="0">
              <a:solidFill>
                <a:srgbClr val="000090"/>
              </a:solidFill>
            </a:endParaRPr>
          </a:p>
          <a:p>
            <a:r>
              <a:rPr lang="de-DE" dirty="0">
                <a:solidFill>
                  <a:srgbClr val="000090"/>
                </a:solidFill>
                <a:hlinkClick r:id="rId6"/>
              </a:rPr>
              <a:t>http://bit.ly/</a:t>
            </a:r>
            <a:r>
              <a:rPr lang="de-DE" dirty="0" smtClean="0">
                <a:solidFill>
                  <a:srgbClr val="000090"/>
                </a:solidFill>
                <a:hlinkClick r:id="rId6"/>
              </a:rPr>
              <a:t>11KEIos</a:t>
            </a:r>
            <a:endParaRPr lang="de-DE" dirty="0" smtClean="0">
              <a:solidFill>
                <a:srgbClr val="000090"/>
              </a:solidFill>
            </a:endParaRPr>
          </a:p>
          <a:p>
            <a:r>
              <a:rPr lang="pl-PL" dirty="0">
                <a:solidFill>
                  <a:srgbClr val="000090"/>
                </a:solidFill>
                <a:hlinkClick r:id="rId7"/>
              </a:rPr>
              <a:t>http://bit.ly/</a:t>
            </a:r>
            <a:r>
              <a:rPr lang="pl-PL" dirty="0" smtClean="0">
                <a:solidFill>
                  <a:srgbClr val="000090"/>
                </a:solidFill>
                <a:hlinkClick r:id="rId7"/>
              </a:rPr>
              <a:t>16zYE1s</a:t>
            </a:r>
            <a:endParaRPr lang="pl-PL" dirty="0" smtClean="0">
              <a:solidFill>
                <a:srgbClr val="000090"/>
              </a:solidFill>
            </a:endParaRPr>
          </a:p>
          <a:p>
            <a:endParaRPr lang="de-DE" dirty="0" smtClean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10024533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3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as  Landhaus</a:t>
            </a: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rcRect l="-6121" r="-6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97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das  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Fachwerkhaus</a:t>
            </a:r>
            <a:endParaRPr lang="pl-PL" dirty="0"/>
          </a:p>
        </p:txBody>
      </p:sp>
      <p:pic>
        <p:nvPicPr>
          <p:cNvPr id="4" name="Symbol zastępczy zawartości 3" descr="Slaj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1" y="1600200"/>
            <a:ext cx="9636566" cy="4525963"/>
          </a:xfrm>
        </p:spPr>
      </p:pic>
    </p:spTree>
    <p:extLst>
      <p:ext uri="{BB962C8B-B14F-4D97-AF65-F5344CB8AC3E}">
        <p14:creationId xmlns:p14="http://schemas.microsoft.com/office/powerpoint/2010/main" val="31265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das  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Holzhaus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24905" r="-24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das  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Reihenhaus</a:t>
            </a:r>
            <a:endParaRPr lang="pl-PL" dirty="0"/>
          </a:p>
        </p:txBody>
      </p:sp>
      <p:pic>
        <p:nvPicPr>
          <p:cNvPr id="4" name="Symbol zastępczy zawartości 3" descr="Slaj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0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00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008000"/>
                </a:solidFill>
                <a:latin typeface="Arial Black"/>
                <a:cs typeface="Arial Black"/>
              </a:rPr>
              <a:t>as Einfamilienhaus</a:t>
            </a:r>
            <a:endParaRPr lang="pl-PL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6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000"/>
                </a:solidFill>
                <a:latin typeface="Arial Black"/>
                <a:cs typeface="Arial Black"/>
              </a:rPr>
              <a:t>d</a:t>
            </a:r>
            <a:r>
              <a:rPr lang="pl-PL" b="1" dirty="0" smtClean="0">
                <a:solidFill>
                  <a:srgbClr val="008000"/>
                </a:solidFill>
                <a:latin typeface="Arial Black"/>
                <a:cs typeface="Arial Black"/>
              </a:rPr>
              <a:t>as Doppelhaus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-15863" r="-15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22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</a:t>
            </a:r>
            <a:r>
              <a:rPr lang="pl-PL" dirty="0" smtClean="0">
                <a:solidFill>
                  <a:srgbClr val="008000"/>
                </a:solidFill>
                <a:latin typeface="Arial Black"/>
                <a:cs typeface="Arial Black"/>
              </a:rPr>
              <a:t>as  Mietshaus</a:t>
            </a: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 descr="Slaj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6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147</Words>
  <Application>Microsoft Office PowerPoint</Application>
  <PresentationFormat>Prezentácia na obrazovke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Motyw pakietu Office</vt:lpstr>
      <vt:lpstr>Prezentácia programu PowerPoint</vt:lpstr>
      <vt:lpstr> Wohnen</vt:lpstr>
      <vt:lpstr>das  Landhaus</vt:lpstr>
      <vt:lpstr>das  Fachwerkhaus</vt:lpstr>
      <vt:lpstr>das  Holzhaus</vt:lpstr>
      <vt:lpstr>das  Reihenhaus</vt:lpstr>
      <vt:lpstr>das Einfamilienhaus</vt:lpstr>
      <vt:lpstr>das Doppelhaus</vt:lpstr>
      <vt:lpstr>das  Mietshaus</vt:lpstr>
      <vt:lpstr>Wo wohnst du ?</vt:lpstr>
      <vt:lpstr>  der Wolkenkratzer</vt:lpstr>
      <vt:lpstr>der  Wohnblock</vt:lpstr>
      <vt:lpstr>der  Palast</vt:lpstr>
      <vt:lpstr>Wo wohnst du ?</vt:lpstr>
      <vt:lpstr>die Wohngemeinschaft</vt:lpstr>
      <vt:lpstr>die Villa</vt:lpstr>
      <vt:lpstr>die Hütte</vt:lpstr>
      <vt:lpstr>Wo wohnst du ?</vt:lpstr>
      <vt:lpstr>In welchem Stock wohnst du ?</vt:lpstr>
      <vt:lpstr>Prezentácia programu PowerPoint</vt:lpstr>
      <vt:lpstr>die Straβe</vt:lpstr>
      <vt:lpstr>In welcher Straβe wohnst du ?</vt:lpstr>
      <vt:lpstr> Bilderquellen: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 Hause</dc:title>
  <dc:creator>Anna Mieszkowska-Biniaś</dc:creator>
  <cp:lastModifiedBy>sasa sasona</cp:lastModifiedBy>
  <cp:revision>68</cp:revision>
  <dcterms:created xsi:type="dcterms:W3CDTF">2013-06-17T09:17:16Z</dcterms:created>
  <dcterms:modified xsi:type="dcterms:W3CDTF">2018-06-19T16:50:59Z</dcterms:modified>
</cp:coreProperties>
</file>